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2" r:id="rId3"/>
    <p:sldId id="282" r:id="rId4"/>
    <p:sldId id="287" r:id="rId5"/>
    <p:sldId id="284" r:id="rId6"/>
    <p:sldId id="301" r:id="rId7"/>
    <p:sldId id="285" r:id="rId8"/>
    <p:sldId id="286" r:id="rId9"/>
    <p:sldId id="288" r:id="rId10"/>
    <p:sldId id="302" r:id="rId11"/>
    <p:sldId id="289" r:id="rId12"/>
    <p:sldId id="290" r:id="rId13"/>
    <p:sldId id="277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303" r:id="rId22"/>
    <p:sldId id="304" r:id="rId23"/>
    <p:sldId id="298" r:id="rId24"/>
    <p:sldId id="299" r:id="rId25"/>
    <p:sldId id="300" r:id="rId26"/>
    <p:sldId id="259" r:id="rId27"/>
    <p:sldId id="305" r:id="rId28"/>
  </p:sldIdLst>
  <p:sldSz cx="9144000" cy="5143500" type="screen16x9"/>
  <p:notesSz cx="7010400" cy="9296400"/>
  <p:embeddedFontLst>
    <p:embeddedFont>
      <p:font typeface="Catamaran Light" panose="020B0604020202020204" charset="0"/>
      <p:regular r:id="rId31"/>
      <p:bold r:id="rId32"/>
    </p:embeddedFont>
    <p:embeddedFont>
      <p:font typeface="Livvic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851"/>
    <a:srgbClr val="9FA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B4F955-A441-4425-A507-90FD64B9C6CA}">
  <a:tblStyle styleId="{0CB4F955-A441-4425-A507-90FD64B9C6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532C0A-EB6D-4083-BBB8-13AA06EA831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6F7187-1A06-4441-A284-52DE15EE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31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7000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3e13d9a7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3e13d9a7e_0_2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60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0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7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6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4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4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7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07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22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1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80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89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1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1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1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2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2514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0</Words>
  <Application>Microsoft Office PowerPoint</Application>
  <PresentationFormat>On-screen Show (16:9)</PresentationFormat>
  <Paragraphs>1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Livvic</vt:lpstr>
      <vt:lpstr>Catamaran Light</vt:lpstr>
      <vt:lpstr>Roboto</vt:lpstr>
      <vt:lpstr>Arial</vt:lpstr>
      <vt:lpstr>Engineering Project Proposal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Βασίλης Δημητριάδης</dc:title>
  <dc:creator>Demetriades  Vassilis</dc:creator>
  <cp:lastModifiedBy>Vassilios Demetriades</cp:lastModifiedBy>
  <cp:revision>80</cp:revision>
  <cp:lastPrinted>2024-03-18T17:54:36Z</cp:lastPrinted>
  <dcterms:modified xsi:type="dcterms:W3CDTF">2024-03-19T06:35:51Z</dcterms:modified>
</cp:coreProperties>
</file>